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62" r:id="rId10"/>
    <p:sldId id="260" r:id="rId11"/>
    <p:sldId id="272" r:id="rId12"/>
    <p:sldId id="273" r:id="rId13"/>
    <p:sldId id="274" r:id="rId14"/>
    <p:sldId id="275" r:id="rId15"/>
    <p:sldId id="276" r:id="rId16"/>
    <p:sldId id="277" r:id="rId17"/>
    <p:sldId id="263" r:id="rId18"/>
    <p:sldId id="264" r:id="rId19"/>
    <p:sldId id="265" r:id="rId20"/>
    <p:sldId id="266" r:id="rId2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  <a:srgbClr val="CCECFF"/>
    <a:srgbClr val="FFFFFF"/>
    <a:srgbClr val="FFF2CC"/>
    <a:srgbClr val="6600FF"/>
    <a:srgbClr val="CCFF99"/>
    <a:srgbClr val="B9D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30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8B1C7-E621-42AA-A95A-BF02D666100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92CC4-B642-4D27-B5CF-3CA561D42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1" hangingPunct="1">
      <a:defRPr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2CC4-B642-4D27-B5CF-3CA561D424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36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28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8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5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4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8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4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2022-09-20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Clone Coding - Catering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F2D7-F814-48BB-86CC-82D655421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5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qhtjs0104.dothome.co.kr/food_clone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96F514-6AE4-2A08-CB04-1355BAD7C018}"/>
              </a:ext>
            </a:extLst>
          </p:cNvPr>
          <p:cNvSpPr txBox="1"/>
          <p:nvPr/>
        </p:nvSpPr>
        <p:spPr>
          <a:xfrm>
            <a:off x="4070987" y="3549058"/>
            <a:ext cx="2770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클론코딩 </a:t>
            </a:r>
            <a:r>
              <a:rPr lang="en-US" altLang="ko-KR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- 03</a:t>
            </a:r>
            <a:endParaRPr lang="ko-KR" altLang="en-US" sz="3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0BF37-2C87-66C0-0746-65EFD79FC2A4}"/>
              </a:ext>
            </a:extLst>
          </p:cNvPr>
          <p:cNvSpPr txBox="1"/>
          <p:nvPr/>
        </p:nvSpPr>
        <p:spPr>
          <a:xfrm>
            <a:off x="5988179" y="474184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서보선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4EBD1-1D9C-A6B3-191D-6CA5486FF38A}"/>
              </a:ext>
            </a:extLst>
          </p:cNvPr>
          <p:cNvSpPr txBox="1"/>
          <p:nvPr/>
        </p:nvSpPr>
        <p:spPr>
          <a:xfrm>
            <a:off x="4354076" y="4122368"/>
            <a:ext cx="248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Food 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hompage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0115D4-C542-84D0-1AE1-85721807B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66" y="0"/>
            <a:ext cx="4117853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6" y="632056"/>
              <a:ext cx="5373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반응형 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media query @mixin, @include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4510761-E831-6C49-3882-3445ABC6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861146"/>
            <a:ext cx="5844791" cy="25290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8AA71C-5B38-6F03-D2D8-C272E7F3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926389"/>
            <a:ext cx="2673263" cy="32943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794A3E-44F1-42A0-4903-BC7081572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016" y="4926389"/>
            <a:ext cx="2673263" cy="3294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6BCA21-6EE6-FC2E-E66F-89003E77DF26}"/>
              </a:ext>
            </a:extLst>
          </p:cNvPr>
          <p:cNvSpPr txBox="1"/>
          <p:nvPr/>
        </p:nvSpPr>
        <p:spPr>
          <a:xfrm>
            <a:off x="471486" y="4313404"/>
            <a:ext cx="5844791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responsive.scss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브라우저 크기 별로 분리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FDE35-C352-ADCE-55CE-834DADB89D69}"/>
              </a:ext>
            </a:extLst>
          </p:cNvPr>
          <p:cNvSpPr txBox="1"/>
          <p:nvPr/>
        </p:nvSpPr>
        <p:spPr>
          <a:xfrm>
            <a:off x="460430" y="8139622"/>
            <a:ext cx="2673263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tablet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브라우저 공통 속성 초기화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2957B-4B78-BA42-E6FD-CFB5C1B413AE}"/>
              </a:ext>
            </a:extLst>
          </p:cNvPr>
          <p:cNvSpPr txBox="1"/>
          <p:nvPr/>
        </p:nvSpPr>
        <p:spPr>
          <a:xfrm>
            <a:off x="3631958" y="8139622"/>
            <a:ext cx="2673263" cy="32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mobile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브라우저 공통 속성 초기화</a:t>
            </a:r>
          </a:p>
        </p:txBody>
      </p:sp>
    </p:spTree>
    <p:extLst>
      <p:ext uri="{BB962C8B-B14F-4D97-AF65-F5344CB8AC3E}">
        <p14:creationId xmlns:p14="http://schemas.microsoft.com/office/powerpoint/2010/main" val="371274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Navigation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7E4F196-FA65-B71B-E8E1-7217C04C7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728599"/>
            <a:ext cx="2830576" cy="6809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AFCB94-E56B-4F35-EBBF-2AE6D2C6559B}"/>
              </a:ext>
            </a:extLst>
          </p:cNvPr>
          <p:cNvSpPr/>
          <p:nvPr/>
        </p:nvSpPr>
        <p:spPr>
          <a:xfrm>
            <a:off x="323780" y="1664782"/>
            <a:ext cx="3092116" cy="272296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0FD514-B803-557A-E928-582B4726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907" y="1614111"/>
            <a:ext cx="2612880" cy="6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2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Side bar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149D08-B654-17EC-37BB-5CEDF131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728599"/>
            <a:ext cx="2830576" cy="6809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990C3D-6126-963D-2FAA-AEF97E3B7719}"/>
              </a:ext>
            </a:extLst>
          </p:cNvPr>
          <p:cNvSpPr/>
          <p:nvPr/>
        </p:nvSpPr>
        <p:spPr>
          <a:xfrm>
            <a:off x="323780" y="1632347"/>
            <a:ext cx="963599" cy="1941032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7F8227-CA05-60A7-A3EC-90148CAA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1738368"/>
            <a:ext cx="659781" cy="17146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F86E31-1C3B-B9BC-19AE-6E637AD87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6" y="1704115"/>
            <a:ext cx="2925756" cy="54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7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6" y="632056"/>
              <a:ext cx="1848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Main wrap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6BDCC31-0E57-23D3-E960-A9477EBD5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728599"/>
            <a:ext cx="2830576" cy="6809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3096CF-E65B-EAE8-B8B0-89E9EC51E0DC}"/>
              </a:ext>
            </a:extLst>
          </p:cNvPr>
          <p:cNvSpPr/>
          <p:nvPr/>
        </p:nvSpPr>
        <p:spPr>
          <a:xfrm>
            <a:off x="323780" y="1937076"/>
            <a:ext cx="3105220" cy="6616789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635885-C1BF-671B-8C77-4F02C3C4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88" y="1728599"/>
            <a:ext cx="5055786" cy="25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1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Article 1 - Foods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D8EB2CB-8E25-52A2-5308-FF511587A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728599"/>
            <a:ext cx="2830576" cy="6809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720307-4F4F-6F77-D683-1796EA4D85F4}"/>
              </a:ext>
            </a:extLst>
          </p:cNvPr>
          <p:cNvSpPr/>
          <p:nvPr/>
        </p:nvSpPr>
        <p:spPr>
          <a:xfrm>
            <a:off x="323780" y="1937076"/>
            <a:ext cx="3105220" cy="3188377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745A3F-0AC5-2BEE-65F0-74FE5290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014" y="1704248"/>
            <a:ext cx="2874498" cy="6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1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Article 2 - About me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D8EB2CB-8E25-52A2-5308-FF511587A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728599"/>
            <a:ext cx="2830576" cy="6809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720307-4F4F-6F77-D683-1796EA4D85F4}"/>
              </a:ext>
            </a:extLst>
          </p:cNvPr>
          <p:cNvSpPr/>
          <p:nvPr/>
        </p:nvSpPr>
        <p:spPr>
          <a:xfrm>
            <a:off x="323780" y="5137484"/>
            <a:ext cx="3105220" cy="2671011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B69539-7A7D-E960-2E56-3E05836B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08" y="1726336"/>
            <a:ext cx="2810742" cy="36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6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43A294-6E6C-AFB0-889D-52B7F7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FEB1-9754-17C9-F9E2-87E627C2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4E945-98D2-BE95-AD9A-AF0963B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040300-258D-F38D-DD97-760958B30D4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90DB63-7964-5F1B-B61C-68503DAD95C7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ED2C72-8327-06B8-5B6F-6F50D75EEDDD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CFAA9EC-286F-B72C-4E5E-1857B2B1C257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B1705F-A22F-E24F-0773-47AFE728EDA2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2923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64E5-7A2C-9DED-37D7-03D045761FA1}"/>
                </a:ext>
              </a:extLst>
            </p:cNvPr>
            <p:cNvSpPr txBox="1"/>
            <p:nvPr/>
          </p:nvSpPr>
          <p:spPr>
            <a:xfrm>
              <a:off x="1484845" y="632056"/>
              <a:ext cx="3358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Footer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D8EB2CB-8E25-52A2-5308-FF511587A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728599"/>
            <a:ext cx="2830576" cy="6809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720307-4F4F-6F77-D683-1796EA4D85F4}"/>
              </a:ext>
            </a:extLst>
          </p:cNvPr>
          <p:cNvSpPr/>
          <p:nvPr/>
        </p:nvSpPr>
        <p:spPr>
          <a:xfrm>
            <a:off x="323780" y="7808495"/>
            <a:ext cx="3105220" cy="842210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F6CF4C-B017-C3F7-7A75-C5F6012D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63" y="1709780"/>
            <a:ext cx="2784757" cy="69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47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EE61F6-0714-67EC-7CCA-5DC66745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DDF63-4FE8-407A-9700-76186843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914DA-3407-8E05-02FA-217DED11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6234E6-F80A-B591-F95D-73C8102CFCF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D9153B-5CDB-0B39-483C-9B815C43EFAB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D55927-319E-4193-B271-918747F95331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4BA39-7400-0EB3-36DA-6074B8C052E8}"/>
                </a:ext>
              </a:extLst>
            </p:cNvPr>
            <p:cNvSpPr txBox="1"/>
            <p:nvPr/>
          </p:nvSpPr>
          <p:spPr>
            <a:xfrm>
              <a:off x="192505" y="498060"/>
              <a:ext cx="1016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4. JS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D57A77-B34E-8B9A-861C-BFCD7548B480}"/>
              </a:ext>
            </a:extLst>
          </p:cNvPr>
          <p:cNvSpPr txBox="1"/>
          <p:nvPr/>
        </p:nvSpPr>
        <p:spPr>
          <a:xfrm>
            <a:off x="375976" y="7351536"/>
            <a:ext cx="6081981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Side bar</a:t>
            </a:r>
            <a:r>
              <a:rPr lang="ko-KR" altLang="en-US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처리와 애니메이션 효과를 위한 </a:t>
            </a:r>
            <a:r>
              <a:rPr lang="en-US" altLang="ko-KR" sz="14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js</a:t>
            </a:r>
            <a:r>
              <a:rPr lang="en-US" altLang="ko-KR" sz="14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code</a:t>
            </a:r>
            <a:endParaRPr lang="ko-KR" altLang="en-US" sz="14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D55DD9-AE1A-F869-D4B1-53AB8E14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0" y="1779269"/>
            <a:ext cx="6057917" cy="563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4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1EB50A2-77C1-2C7C-6E9F-BF0732AD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1" y="6696738"/>
            <a:ext cx="5036083" cy="24235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18CC3F-E43A-7F29-C89F-67CB630F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FCA218-9ABD-6898-76AB-1977FE97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889C0-EEBC-9AC2-7C6B-3F776379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17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86CCE5-6EBE-CAFA-6CB0-D820823A438F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F1DA2F-22AC-26B3-D805-0EF15D3D3FD9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0CA88A-BA35-63C6-9942-0F1005C69231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A5CA3-41F5-7CF8-7981-B3020872DAEE}"/>
                </a:ext>
              </a:extLst>
            </p:cNvPr>
            <p:cNvSpPr txBox="1"/>
            <p:nvPr/>
          </p:nvSpPr>
          <p:spPr>
            <a:xfrm>
              <a:off x="192505" y="498060"/>
              <a:ext cx="3063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작업 중 에러 처리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D92E645-3D10-5B4E-FD9D-2ADBE5789BEE}"/>
              </a:ext>
            </a:extLst>
          </p:cNvPr>
          <p:cNvCxnSpPr>
            <a:cxnSpLocks/>
          </p:cNvCxnSpPr>
          <p:nvPr/>
        </p:nvCxnSpPr>
        <p:spPr>
          <a:xfrm>
            <a:off x="514934" y="4662732"/>
            <a:ext cx="5770981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17E401-B468-7A0C-6F53-283D0AA0857B}"/>
              </a:ext>
            </a:extLst>
          </p:cNvPr>
          <p:cNvSpPr txBox="1"/>
          <p:nvPr/>
        </p:nvSpPr>
        <p:spPr>
          <a:xfrm>
            <a:off x="471488" y="1513568"/>
            <a:ext cx="2784676" cy="154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본문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float: left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 아이템들이 알 수 없는 이유로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의도하지 않은 줄 바꿈 되는 현상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item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줄을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&lt;div&gt;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감싸기 처리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9054EE-DA12-CE5C-4F8C-E4F782CBC92D}"/>
              </a:ext>
            </a:extLst>
          </p:cNvPr>
          <p:cNvSpPr txBox="1"/>
          <p:nvPr/>
        </p:nvSpPr>
        <p:spPr>
          <a:xfrm>
            <a:off x="514934" y="4778841"/>
            <a:ext cx="5680938" cy="1840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Side bar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&lt;a&gt;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클릭 시 페이지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최상단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이동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애니메이션과 숨기기 처리에서 시간 소요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@keyframe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통한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animation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진행도 처리 구체 명세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querySelecor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+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addEventListener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Element.style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이용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display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opacity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변경함으로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Side bar animation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E34547-5CF3-18E0-7C35-9ABFC26E3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" b="55230"/>
          <a:stretch/>
        </p:blipFill>
        <p:spPr>
          <a:xfrm>
            <a:off x="3429000" y="1513568"/>
            <a:ext cx="2856915" cy="28664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327ACD28-8E16-8614-11D2-F2D98C30DBEB}"/>
              </a:ext>
            </a:extLst>
          </p:cNvPr>
          <p:cNvSpPr/>
          <p:nvPr/>
        </p:nvSpPr>
        <p:spPr>
          <a:xfrm>
            <a:off x="6068803" y="2795413"/>
            <a:ext cx="635417" cy="228593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sp>
        <p:nvSpPr>
          <p:cNvPr id="27" name="화살표: 왼쪽 26">
            <a:extLst>
              <a:ext uri="{FF2B5EF4-FFF2-40B4-BE49-F238E27FC236}">
                <a16:creationId xmlns:a16="http://schemas.microsoft.com/office/drawing/2014/main" id="{989F0DB3-6953-2E2C-CD06-17EB168B17C6}"/>
              </a:ext>
            </a:extLst>
          </p:cNvPr>
          <p:cNvSpPr/>
          <p:nvPr/>
        </p:nvSpPr>
        <p:spPr>
          <a:xfrm>
            <a:off x="3082715" y="8393035"/>
            <a:ext cx="635417" cy="228593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76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E915-5A17-118D-71BA-809CA8EB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243E77-917E-B23D-3F8E-9E0707FE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85483-6F58-F119-64BD-CB78AA45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18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094CF1-B137-CD62-C2F0-435A46E52EFA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4CA438-84FD-6343-0BB7-72EBD19C12DA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29EA721-7F4F-4654-5569-2A6D84181FA8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292DB2-EAD6-B195-4BF6-835D73351537}"/>
                </a:ext>
              </a:extLst>
            </p:cNvPr>
            <p:cNvSpPr txBox="1"/>
            <p:nvPr/>
          </p:nvSpPr>
          <p:spPr>
            <a:xfrm>
              <a:off x="192505" y="498060"/>
              <a:ext cx="3679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작업 소요 시간 및 소감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40715-BBF1-F090-9E18-0F7B104AD3DF}"/>
              </a:ext>
            </a:extLst>
          </p:cNvPr>
          <p:cNvCxnSpPr>
            <a:cxnSpLocks/>
          </p:cNvCxnSpPr>
          <p:nvPr/>
        </p:nvCxnSpPr>
        <p:spPr>
          <a:xfrm>
            <a:off x="344223" y="1970671"/>
            <a:ext cx="5770981" cy="0"/>
          </a:xfrm>
          <a:prstGeom prst="line">
            <a:avLst/>
          </a:prstGeom>
          <a:ln w="3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AC51D0-6324-89A0-0594-A03EF1F619DE}"/>
              </a:ext>
            </a:extLst>
          </p:cNvPr>
          <p:cNvSpPr txBox="1"/>
          <p:nvPr/>
        </p:nvSpPr>
        <p:spPr>
          <a:xfrm flipH="1">
            <a:off x="344222" y="1601339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작업 소요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C8C1D-7F79-8B7B-E0F9-29C199098D58}"/>
              </a:ext>
            </a:extLst>
          </p:cNvPr>
          <p:cNvSpPr txBox="1"/>
          <p:nvPr/>
        </p:nvSpPr>
        <p:spPr>
          <a:xfrm flipH="1">
            <a:off x="3491574" y="1601339"/>
            <a:ext cx="270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0ABF7-29BC-8891-709D-5728A2766714}"/>
              </a:ext>
            </a:extLst>
          </p:cNvPr>
          <p:cNvSpPr txBox="1"/>
          <p:nvPr/>
        </p:nvSpPr>
        <p:spPr>
          <a:xfrm>
            <a:off x="1319197" y="2725017"/>
            <a:ext cx="4219617" cy="5005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퍼센테이지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(%)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로 주는 속성의 상속 관계와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float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position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등의 위치 속성을 다룰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정확한 설계가 필요함을 체득하였습니다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또한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scss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문법을 이용해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조금 더 가시적으로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css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구조를 명시하고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변수와 참조 등 기존의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css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에서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확장된 기능을 실습해보며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Microsoft GothicNeo Light" panose="020B03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다양한 스킬을 익힐 수 있었습니다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Microsoft GothicNeo Light" panose="020B03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35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92319F-BA78-E16D-C211-7570D1AB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113EFD-C7C6-F716-F981-5C646F3C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4B4D2B-5D07-0504-A773-CCC1438C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544D46-24AC-5822-5310-7C41899E1F82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F63FBF-61CB-5BB7-EDE4-2775A644CBB1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34FF2E-002D-55A7-8483-E93645E271D0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62B105-B15A-30FA-7083-B90537FC42E1}"/>
                </a:ext>
              </a:extLst>
            </p:cNvPr>
            <p:cNvSpPr txBox="1"/>
            <p:nvPr/>
          </p:nvSpPr>
          <p:spPr>
            <a:xfrm>
              <a:off x="192505" y="498060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</a:t>
              </a:r>
              <a:r>
                <a: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최종 결과물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C12AB8A-D1DF-1853-9743-A2F78651135C}"/>
              </a:ext>
            </a:extLst>
          </p:cNvPr>
          <p:cNvSpPr txBox="1"/>
          <p:nvPr/>
        </p:nvSpPr>
        <p:spPr>
          <a:xfrm>
            <a:off x="5546558" y="1614924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35522-01DA-06EA-E4A5-1E81DFCD3E9C}"/>
              </a:ext>
            </a:extLst>
          </p:cNvPr>
          <p:cNvSpPr txBox="1"/>
          <p:nvPr/>
        </p:nvSpPr>
        <p:spPr>
          <a:xfrm>
            <a:off x="5746798" y="1365033"/>
            <a:ext cx="111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네비게이션 메뉴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F394B7-4F71-18D1-8673-478EA27BE775}"/>
              </a:ext>
            </a:extLst>
          </p:cNvPr>
          <p:cNvSpPr txBox="1"/>
          <p:nvPr/>
        </p:nvSpPr>
        <p:spPr>
          <a:xfrm>
            <a:off x="5972175" y="8239076"/>
            <a:ext cx="885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Footer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D6F591-D1A7-925B-9BF0-442E02EFEFD2}"/>
              </a:ext>
            </a:extLst>
          </p:cNvPr>
          <p:cNvSpPr txBox="1"/>
          <p:nvPr/>
        </p:nvSpPr>
        <p:spPr>
          <a:xfrm>
            <a:off x="5546558" y="5223231"/>
            <a:ext cx="1311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콘텐츠 </a:t>
            </a:r>
            <a:r>
              <a:rPr lang="en-US" altLang="ko-KR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93D93B-D434-38DC-2099-5F4F2923600B}"/>
              </a:ext>
            </a:extLst>
          </p:cNvPr>
          <p:cNvCxnSpPr>
            <a:cxnSpLocks/>
          </p:cNvCxnSpPr>
          <p:nvPr/>
        </p:nvCxnSpPr>
        <p:spPr>
          <a:xfrm>
            <a:off x="5354551" y="1365033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7F25FCB-1995-5BFD-9AE7-5A7B80F6460F}"/>
              </a:ext>
            </a:extLst>
          </p:cNvPr>
          <p:cNvCxnSpPr>
            <a:cxnSpLocks/>
          </p:cNvCxnSpPr>
          <p:nvPr/>
        </p:nvCxnSpPr>
        <p:spPr>
          <a:xfrm>
            <a:off x="5354550" y="1614924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2839B8-15F6-A1BE-8876-1959785754BD}"/>
              </a:ext>
            </a:extLst>
          </p:cNvPr>
          <p:cNvCxnSpPr>
            <a:cxnSpLocks/>
          </p:cNvCxnSpPr>
          <p:nvPr/>
        </p:nvCxnSpPr>
        <p:spPr>
          <a:xfrm>
            <a:off x="5354549" y="5222222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E1C6E0B-5B39-BC03-7D87-989F836E33D6}"/>
              </a:ext>
            </a:extLst>
          </p:cNvPr>
          <p:cNvCxnSpPr>
            <a:cxnSpLocks/>
          </p:cNvCxnSpPr>
          <p:nvPr/>
        </p:nvCxnSpPr>
        <p:spPr>
          <a:xfrm>
            <a:off x="5354547" y="8248792"/>
            <a:ext cx="1419225" cy="0"/>
          </a:xfrm>
          <a:prstGeom prst="line">
            <a:avLst/>
          </a:prstGeom>
          <a:ln w="31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C23726-4D2D-6EFB-5A88-D39A137FEE8A}"/>
              </a:ext>
            </a:extLst>
          </p:cNvPr>
          <p:cNvGrpSpPr/>
          <p:nvPr/>
        </p:nvGrpSpPr>
        <p:grpSpPr>
          <a:xfrm>
            <a:off x="939752" y="1353698"/>
            <a:ext cx="4088984" cy="7696724"/>
            <a:chOff x="939752" y="1353698"/>
            <a:chExt cx="4088984" cy="76967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E6B01D-9550-A3A5-00C9-CAC9CCEE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9263" y="1353698"/>
              <a:ext cx="3199473" cy="769672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0DD944-BAFF-A95B-1408-7AC1DD7D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752" y="1353698"/>
              <a:ext cx="817785" cy="212533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3D1EA1-18A6-27D7-F794-E33301DCDA87}"/>
              </a:ext>
            </a:extLst>
          </p:cNvPr>
          <p:cNvSpPr txBox="1"/>
          <p:nvPr/>
        </p:nvSpPr>
        <p:spPr>
          <a:xfrm>
            <a:off x="835653" y="3479028"/>
            <a:ext cx="1031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사이드바 메뉴</a:t>
            </a:r>
          </a:p>
        </p:txBody>
      </p:sp>
    </p:spTree>
    <p:extLst>
      <p:ext uri="{BB962C8B-B14F-4D97-AF65-F5344CB8AC3E}">
        <p14:creationId xmlns:p14="http://schemas.microsoft.com/office/powerpoint/2010/main" val="1198001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543F51E-C83E-9257-394A-861C42A0A54D}"/>
              </a:ext>
            </a:extLst>
          </p:cNvPr>
          <p:cNvSpPr/>
          <p:nvPr/>
        </p:nvSpPr>
        <p:spPr>
          <a:xfrm>
            <a:off x="0" y="3036297"/>
            <a:ext cx="6858000" cy="36820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ko-KR" altLang="en-US" sz="48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335873-9AE5-C3BF-28E3-92EF2042515A}"/>
              </a:ext>
            </a:extLst>
          </p:cNvPr>
          <p:cNvGrpSpPr/>
          <p:nvPr/>
        </p:nvGrpSpPr>
        <p:grpSpPr>
          <a:xfrm>
            <a:off x="2746875" y="6118871"/>
            <a:ext cx="4111125" cy="559704"/>
            <a:chOff x="2746875" y="6410971"/>
            <a:chExt cx="4111125" cy="5597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43BA6-4477-D086-A125-24B2762A40FA}"/>
                </a:ext>
              </a:extLst>
            </p:cNvPr>
            <p:cNvSpPr txBox="1"/>
            <p:nvPr/>
          </p:nvSpPr>
          <p:spPr>
            <a:xfrm>
              <a:off x="2746875" y="6662898"/>
              <a:ext cx="4111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  <a:hlinkClick r:id="rId2"/>
                </a:rPr>
                <a:t>http://sqhtjs0104.dothome.co.kr/food_clone/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33EC61-4AA4-39D5-528E-4CD020AE94DE}"/>
                </a:ext>
              </a:extLst>
            </p:cNvPr>
            <p:cNvSpPr txBox="1"/>
            <p:nvPr/>
          </p:nvSpPr>
          <p:spPr>
            <a:xfrm>
              <a:off x="5471082" y="6410971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↓ 결과물 웹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64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550993-9F1D-0C85-7E8A-9947F7C17A8B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A77447-9F27-EC0D-7227-641C7909B705}"/>
                </a:ext>
              </a:extLst>
            </p:cNvPr>
            <p:cNvSpPr/>
            <p:nvPr/>
          </p:nvSpPr>
          <p:spPr>
            <a:xfrm>
              <a:off x="0" y="324846"/>
              <a:ext cx="6858000" cy="7579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23D1E-AF51-E631-28F2-06696C057B89}"/>
                </a:ext>
              </a:extLst>
            </p:cNvPr>
            <p:cNvSpPr/>
            <p:nvPr/>
          </p:nvSpPr>
          <p:spPr>
            <a:xfrm>
              <a:off x="0" y="1082835"/>
              <a:ext cx="6858000" cy="962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4B012F-63CD-A7D6-A178-6C08FE54005F}"/>
                </a:ext>
              </a:extLst>
            </p:cNvPr>
            <p:cNvSpPr txBox="1"/>
            <p:nvPr/>
          </p:nvSpPr>
          <p:spPr>
            <a:xfrm>
              <a:off x="192505" y="498060"/>
              <a:ext cx="229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DOM Tree</a:t>
              </a:r>
              <a:endPara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8E505D68-C31C-BAA5-09FF-40C04934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30" y="4330873"/>
            <a:ext cx="4712740" cy="424823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45D2B07-57F0-4CC4-C379-24CCFB14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30" y="1839089"/>
            <a:ext cx="4712740" cy="20716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FF76023-59CE-38C1-F071-4579A4ABB91A}"/>
              </a:ext>
            </a:extLst>
          </p:cNvPr>
          <p:cNvSpPr txBox="1"/>
          <p:nvPr/>
        </p:nvSpPr>
        <p:spPr>
          <a:xfrm>
            <a:off x="192504" y="1109565"/>
            <a:ext cx="6448927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HTML Console 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창에</a:t>
            </a:r>
            <a:r>
              <a:rPr lang="en-US" altLang="ko-KR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DOM  Tree</a:t>
            </a:r>
            <a:r>
              <a:rPr lang="ko-KR" altLang="en-US" sz="14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출력하기 위한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65319-B0A5-03D8-32F7-55556E0A98C3}"/>
              </a:ext>
            </a:extLst>
          </p:cNvPr>
          <p:cNvSpPr txBox="1"/>
          <p:nvPr/>
        </p:nvSpPr>
        <p:spPr>
          <a:xfrm>
            <a:off x="1072630" y="3787072"/>
            <a:ext cx="4712740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HTML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본문의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body(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최상위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element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참조한 모듈 함수에 넣어준다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B2923-509B-1203-FBD2-104AFF147038}"/>
              </a:ext>
            </a:extLst>
          </p:cNvPr>
          <p:cNvSpPr txBox="1"/>
          <p:nvPr/>
        </p:nvSpPr>
        <p:spPr>
          <a:xfrm>
            <a:off x="1072630" y="8476012"/>
            <a:ext cx="4712740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children -&gt;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자식 요소가 있다면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console.group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)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후 재귀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 깊이 </a:t>
            </a:r>
            <a:r>
              <a:rPr lang="ko-KR" altLang="en-US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재탐색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45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7901DD62-F2EE-8574-9290-BC78E207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6" y="1829006"/>
            <a:ext cx="817785" cy="21253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491A14-C688-2964-1ED9-549CC548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49" y="1829006"/>
            <a:ext cx="2886307" cy="69433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FB648D-3AFA-94A8-FEB6-0A09BF265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352" y="3469897"/>
            <a:ext cx="1906846" cy="29662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9EAE61-F2F2-1A50-7FB6-4D333634D609}"/>
              </a:ext>
            </a:extLst>
          </p:cNvPr>
          <p:cNvCxnSpPr>
            <a:cxnSpLocks/>
          </p:cNvCxnSpPr>
          <p:nvPr/>
        </p:nvCxnSpPr>
        <p:spPr>
          <a:xfrm>
            <a:off x="4379495" y="3469897"/>
            <a:ext cx="890337" cy="1557333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B4C044-9F8B-B245-9E00-4AA4DC7F2DE7}"/>
              </a:ext>
            </a:extLst>
          </p:cNvPr>
          <p:cNvCxnSpPr>
            <a:cxnSpLocks/>
          </p:cNvCxnSpPr>
          <p:nvPr/>
        </p:nvCxnSpPr>
        <p:spPr>
          <a:xfrm flipV="1">
            <a:off x="4379495" y="5564017"/>
            <a:ext cx="890337" cy="872085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B3E6CC-DA63-4BC2-550B-4F57F277346B}"/>
              </a:ext>
            </a:extLst>
          </p:cNvPr>
          <p:cNvCxnSpPr>
            <a:cxnSpLocks/>
          </p:cNvCxnSpPr>
          <p:nvPr/>
        </p:nvCxnSpPr>
        <p:spPr>
          <a:xfrm flipV="1">
            <a:off x="4379495" y="6268453"/>
            <a:ext cx="890337" cy="2189747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568F80-A0D7-536C-50EB-D297A17E2E89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4550993-9F1D-0C85-7E8A-9947F7C17A8B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5A77447-9F27-EC0D-7227-641C7909B705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E423D1E-AF51-E631-28F2-06696C057B8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4B012F-63CD-A7D6-A178-6C08FE54005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FD8B9-EAF0-2D3D-0AD5-864836CE5AAC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전체 상위 구조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EDF8F39-B929-35D1-E35E-CDA5C78E50C6}"/>
              </a:ext>
            </a:extLst>
          </p:cNvPr>
          <p:cNvCxnSpPr>
            <a:cxnSpLocks/>
          </p:cNvCxnSpPr>
          <p:nvPr/>
        </p:nvCxnSpPr>
        <p:spPr>
          <a:xfrm>
            <a:off x="4278356" y="1883524"/>
            <a:ext cx="678655" cy="2351592"/>
          </a:xfrm>
          <a:prstGeom prst="line">
            <a:avLst/>
          </a:prstGeom>
          <a:ln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EE922B6-B016-0FE8-8753-0E6108064FE9}"/>
              </a:ext>
            </a:extLst>
          </p:cNvPr>
          <p:cNvCxnSpPr>
            <a:cxnSpLocks/>
            <a:endCxn id="34" idx="0"/>
          </p:cNvCxnSpPr>
          <p:nvPr/>
        </p:nvCxnSpPr>
        <p:spPr>
          <a:xfrm rot="10800000">
            <a:off x="817159" y="1829006"/>
            <a:ext cx="4139852" cy="2125330"/>
          </a:xfrm>
          <a:prstGeom prst="bentConnector4">
            <a:avLst>
              <a:gd name="adj1" fmla="val 15"/>
              <a:gd name="adj2" fmla="val 110756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9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2D88A3-DCD1-E487-1B29-51CB93A0AC50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941AF9-862C-D34F-3E26-2D8668B92950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0E6079-C857-9087-D532-945336D8D732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3F1E31-C523-A943-4A3D-8F9FE7924819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CE32-F3FF-3DA8-566B-790259C6BFAF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BAC37-6161-12EA-C8CD-3F92329CCD62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Side Menu, Navigation Bar(Top Menu)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AEB6DD3-004C-FAA3-90C9-32C6FD30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8" y="2731637"/>
            <a:ext cx="2178826" cy="56625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CFB059-72C6-CE5F-32A8-C20E61046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30"/>
          <a:stretch/>
        </p:blipFill>
        <p:spPr>
          <a:xfrm>
            <a:off x="444058" y="1872533"/>
            <a:ext cx="5980480" cy="3984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E1E6EE-69D2-49C5-8DDF-C02BFA5A8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040" y="2731637"/>
            <a:ext cx="2649948" cy="56625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59F14-9C6C-C398-DBCC-0930C3BA9F6A}"/>
              </a:ext>
            </a:extLst>
          </p:cNvPr>
          <p:cNvSpPr txBox="1"/>
          <p:nvPr/>
        </p:nvSpPr>
        <p:spPr>
          <a:xfrm>
            <a:off x="5614989" y="3205252"/>
            <a:ext cx="1243012" cy="47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Side Bar</a:t>
            </a:r>
            <a:endParaRPr lang="ko-KR" altLang="en-US" sz="1400" b="1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0CD17-59DB-DAA6-917D-A6BB8678101E}"/>
              </a:ext>
            </a:extLst>
          </p:cNvPr>
          <p:cNvSpPr txBox="1"/>
          <p:nvPr/>
        </p:nvSpPr>
        <p:spPr>
          <a:xfrm>
            <a:off x="5614987" y="5285059"/>
            <a:ext cx="1243013" cy="47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Top menu</a:t>
            </a:r>
            <a:endParaRPr lang="ko-KR" altLang="en-US" sz="1400" b="1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41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528EEB-EBBA-6B40-5E2F-31154F99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50965"/>
          <a:stretch/>
        </p:blipFill>
        <p:spPr>
          <a:xfrm>
            <a:off x="272664" y="2701232"/>
            <a:ext cx="3998098" cy="45035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C12648F-FD1C-3BCB-90BC-AFBE1C0D1B64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F3D5041-13E4-97DB-63A4-A5EE7FBD0332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A50CCA9-67B7-36BD-B57A-FCA784817FE6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F5FC3BD-212E-1A5F-C03A-62FF29FCBF0A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61E0-6396-0B31-A2A5-58A760760D64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26DC2D-E6B9-9B93-7A96-0F8E0FD21C26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본문 </a:t>
              </a: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1 - Food List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706D12D-C73D-4A01-3E03-D9E8C214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94" y="1730040"/>
            <a:ext cx="2117042" cy="644591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4433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C63DCD-D3AA-F805-9908-CE99A3DEFE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69" b="11109"/>
          <a:stretch/>
        </p:blipFill>
        <p:spPr>
          <a:xfrm>
            <a:off x="218499" y="3070058"/>
            <a:ext cx="4106428" cy="37658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7007204-2574-7AA9-4080-E4DD9FAFFFD4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50D26CF-06F9-2A74-D2FC-96C4CCB4B6E9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A5EA16F-2EAD-565A-53DC-106FA791D9AB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40050F3-4E03-141A-C9A6-C126E3F9EB7B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D8DAA6-C542-5C92-4D65-EADA18F62557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CF73A-7E02-4AE7-2C8B-5DB3F6B22FC5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본문 </a:t>
              </a: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2 - About Me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3EDAAC1-F2BF-8549-AEF0-472CD8FC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15" y="3203857"/>
            <a:ext cx="2102795" cy="349828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9010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D66A-831C-3163-E0E6-0BF1CC0D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A7F2D3-A9BF-D1D7-A2AA-A25B6F22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19969-42B1-EA3D-0402-BAB98AF2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AE4B3E-599A-2376-16F0-DDED724CDEB4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E3685B-0485-49F6-C7A9-E9E46D8F0FB9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F76532C-DC50-0F41-5E73-3731E7413934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0D49FAB-ACF6-F836-F655-751B4B28E09A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FE1963-1568-48D9-794B-E1460186189C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2296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2. DOM Tree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69420-606C-0522-70AF-CCF569A940E4}"/>
                </a:ext>
              </a:extLst>
            </p:cNvPr>
            <p:cNvSpPr txBox="1"/>
            <p:nvPr/>
          </p:nvSpPr>
          <p:spPr>
            <a:xfrm>
              <a:off x="2428399" y="506635"/>
              <a:ext cx="4237095" cy="47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Footer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CBB1220-4A18-A7A8-A6E6-8B674DFFA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46"/>
          <a:stretch/>
        </p:blipFill>
        <p:spPr>
          <a:xfrm>
            <a:off x="737729" y="3230793"/>
            <a:ext cx="1205692" cy="926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A6ADB0-6857-15CB-5041-B6E2FE98F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2"/>
          <a:stretch/>
        </p:blipFill>
        <p:spPr>
          <a:xfrm>
            <a:off x="192505" y="1468500"/>
            <a:ext cx="6472989" cy="14415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08C390-7570-5DC9-EF80-55203063F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0" b="47297"/>
          <a:stretch/>
        </p:blipFill>
        <p:spPr>
          <a:xfrm>
            <a:off x="2826153" y="4150896"/>
            <a:ext cx="1205692" cy="203333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6D8760-302F-0DBA-B985-7CF572DB4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57"/>
          <a:stretch/>
        </p:blipFill>
        <p:spPr>
          <a:xfrm>
            <a:off x="4914577" y="6184232"/>
            <a:ext cx="1205692" cy="2703856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518051-3BF3-A32C-E967-CF1D9348E4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340575" y="2910043"/>
            <a:ext cx="0" cy="32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D62490-1DB1-F433-2864-16FDD35E323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3428999" y="2910043"/>
            <a:ext cx="1" cy="1240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0D0359-64B5-225B-3395-22A89509978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508249" y="2910043"/>
            <a:ext cx="9174" cy="327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0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BE79A0-3E2E-2C9A-7ADF-2E55A7FD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2022-09-20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FF258A-537D-B92A-DD3E-B4611BC0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Clone Coding - Catering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4EE66-ACD3-2981-7B74-317D22A5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2142D0-9C65-85E8-7C7F-9E5A620166E4}"/>
              </a:ext>
            </a:extLst>
          </p:cNvPr>
          <p:cNvGrpSpPr/>
          <p:nvPr/>
        </p:nvGrpSpPr>
        <p:grpSpPr>
          <a:xfrm>
            <a:off x="0" y="324846"/>
            <a:ext cx="6858000" cy="854242"/>
            <a:chOff x="0" y="324846"/>
            <a:chExt cx="6858000" cy="85424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5E9CA9-3486-4375-977E-DC5100B5B154}"/>
                </a:ext>
              </a:extLst>
            </p:cNvPr>
            <p:cNvGrpSpPr/>
            <p:nvPr/>
          </p:nvGrpSpPr>
          <p:grpSpPr>
            <a:xfrm>
              <a:off x="0" y="324846"/>
              <a:ext cx="6858000" cy="854242"/>
              <a:chOff x="0" y="324846"/>
              <a:chExt cx="6858000" cy="85424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E87731-6618-3880-75BE-CCCD995B2851}"/>
                  </a:ext>
                </a:extLst>
              </p:cNvPr>
              <p:cNvSpPr/>
              <p:nvPr/>
            </p:nvSpPr>
            <p:spPr>
              <a:xfrm>
                <a:off x="0" y="324846"/>
                <a:ext cx="6858000" cy="7579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9493902-80BD-DD2D-0DBF-1DB47687E21E}"/>
                  </a:ext>
                </a:extLst>
              </p:cNvPr>
              <p:cNvSpPr/>
              <p:nvPr/>
            </p:nvSpPr>
            <p:spPr>
              <a:xfrm>
                <a:off x="0" y="1082835"/>
                <a:ext cx="6858000" cy="9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02521-8A38-EA31-7829-FABCC375EBCA}"/>
                  </a:ext>
                </a:extLst>
              </p:cNvPr>
              <p:cNvSpPr txBox="1"/>
              <p:nvPr/>
            </p:nvSpPr>
            <p:spPr>
              <a:xfrm>
                <a:off x="192505" y="498060"/>
                <a:ext cx="1386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3.  CSS</a:t>
                </a:r>
                <a:endParaRPr lang="ko-KR" altLang="en-US" sz="28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9F6284-8C63-2CC5-C7DA-914E198AB383}"/>
                </a:ext>
              </a:extLst>
            </p:cNvPr>
            <p:cNvSpPr txBox="1"/>
            <p:nvPr/>
          </p:nvSpPr>
          <p:spPr>
            <a:xfrm>
              <a:off x="1484845" y="632056"/>
              <a:ext cx="5180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공통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en-US" altLang="ko-KR" sz="16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variables.scss</a:t>
              </a:r>
              <a:endPara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57920E9-F938-C9BE-8691-3DEA2F4B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4" y="2039751"/>
            <a:ext cx="5390148" cy="57781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2E3814-0B58-3E55-3F3B-9A6B8650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993" y="3370992"/>
            <a:ext cx="2687883" cy="44469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3F4CC5-DA09-3A40-4AA0-4BC9D69F2CDF}"/>
              </a:ext>
            </a:extLst>
          </p:cNvPr>
          <p:cNvSpPr txBox="1"/>
          <p:nvPr/>
        </p:nvSpPr>
        <p:spPr>
          <a:xfrm>
            <a:off x="268968" y="7751988"/>
            <a:ext cx="2501214" cy="57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styles.scss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통합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(Common)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부분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scss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및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font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url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import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6719BE-72C3-C67D-BC64-8E9EE02686B8}"/>
              </a:ext>
            </a:extLst>
          </p:cNvPr>
          <p:cNvSpPr txBox="1"/>
          <p:nvPr/>
        </p:nvSpPr>
        <p:spPr>
          <a:xfrm>
            <a:off x="3836993" y="7755103"/>
            <a:ext cx="3099964" cy="57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통합 </a:t>
            </a: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margin, padding,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width, color </a:t>
            </a:r>
            <a:r>
              <a:rPr lang="ko-KR" altLang="en-US" sz="1100" b="1" dirty="0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등을 위한 </a:t>
            </a:r>
            <a:r>
              <a:rPr lang="en-US" altLang="ko-KR" sz="1100" b="1" dirty="0" err="1">
                <a:solidFill>
                  <a:schemeClr val="accent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variables.scss</a:t>
            </a:r>
            <a:endParaRPr lang="ko-KR" altLang="en-US" sz="1100" b="1" dirty="0">
              <a:solidFill>
                <a:schemeClr val="accent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93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504</Words>
  <Application>Microsoft Office PowerPoint</Application>
  <PresentationFormat>A4 용지(210x297mm)</PresentationFormat>
  <Paragraphs>132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메이플스토리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BOSEON</dc:creator>
  <cp:lastModifiedBy>SEO BOSEON</cp:lastModifiedBy>
  <cp:revision>395</cp:revision>
  <dcterms:created xsi:type="dcterms:W3CDTF">2022-09-20T12:22:27Z</dcterms:created>
  <dcterms:modified xsi:type="dcterms:W3CDTF">2022-09-22T09:23:58Z</dcterms:modified>
</cp:coreProperties>
</file>